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93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475" r:id="rId45"/>
    <p:sldId id="521" r:id="rId46"/>
    <p:sldId id="570" r:id="rId47"/>
    <p:sldId id="525" r:id="rId48"/>
    <p:sldId id="569" r:id="rId49"/>
    <p:sldId id="571" r:id="rId50"/>
    <p:sldId id="476" r:id="rId51"/>
    <p:sldId id="290" r:id="rId52"/>
    <p:sldId id="303" r:id="rId53"/>
    <p:sldId id="289" r:id="rId54"/>
    <p:sldId id="291" r:id="rId55"/>
    <p:sldId id="292" r:id="rId56"/>
    <p:sldId id="293" r:id="rId57"/>
    <p:sldId id="294" r:id="rId58"/>
    <p:sldId id="296" r:id="rId59"/>
    <p:sldId id="299" r:id="rId60"/>
    <p:sldId id="301" r:id="rId61"/>
    <p:sldId id="300" r:id="rId62"/>
    <p:sldId id="297" r:id="rId63"/>
    <p:sldId id="523" r:id="rId64"/>
    <p:sldId id="304" r:id="rId65"/>
    <p:sldId id="306" r:id="rId66"/>
    <p:sldId id="307" r:id="rId67"/>
    <p:sldId id="308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9" r:id="rId77"/>
    <p:sldId id="321" r:id="rId78"/>
    <p:sldId id="320" r:id="rId79"/>
    <p:sldId id="318" r:id="rId80"/>
    <p:sldId id="358" r:id="rId81"/>
    <p:sldId id="357" r:id="rId82"/>
    <p:sldId id="359" r:id="rId83"/>
    <p:sldId id="362" r:id="rId84"/>
    <p:sldId id="366" r:id="rId85"/>
    <p:sldId id="367" r:id="rId86"/>
    <p:sldId id="368" r:id="rId87"/>
    <p:sldId id="369" r:id="rId88"/>
    <p:sldId id="370" r:id="rId89"/>
    <p:sldId id="371" r:id="rId90"/>
    <p:sldId id="519" r:id="rId91"/>
    <p:sldId id="372" r:id="rId9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handoutMaster" Target="handoutMasters/handoutMaster1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  <a:endParaRPr lang="en-US" sz="800">
              <a:solidFill>
                <a:schemeClr val="bg1"/>
              </a:solidFill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使用初始化表达式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为什么需要初始化表达式？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假如类成员为</a:t>
            </a:r>
            <a:r>
              <a:rPr lang="en-US" altLang="zh-CN"/>
              <a:t> const </a:t>
            </a:r>
            <a:r>
              <a:rPr lang="zh-CN" altLang="en-US"/>
              <a:t>和引用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假如类成员没有无参构造函数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避免重复初始化，更高效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395595" y="0"/>
            <a:ext cx="67964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  <a:endParaRPr lang="zh-CN" altLang="en-US" sz="16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初始化列表（妙用，解决函数多返回值）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典型的例子包括，图形学某知名应用中，可以简化函数具有多个返回值的处理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std::tuple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pos, ...] = intersect(...)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  <a:endParaRPr lang="zh-CN"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/>
              <a:t>default </a:t>
            </a:r>
            <a:r>
              <a:rPr lang="zh-CN" altLang="en-US"/>
              <a:t>的作用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编译器默认生成的构造函数：拷贝构造函数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除了无参和初始化列表构造函数外，编译器默认还会生成这样一个特殊的构造函数：</a:t>
            </a:r>
            <a:endParaRPr lang="zh-CN" altLang="en-US"/>
          </a:p>
          <a:p>
            <a:r>
              <a:rPr lang="en-US" altLang="zh-CN"/>
              <a:t>Pig(Pig const &amp;other);</a:t>
            </a:r>
            <a:endParaRPr lang="en-US" altLang="zh-CN"/>
          </a:p>
          <a:p>
            <a:r>
              <a:rPr lang="zh-CN" altLang="en-US"/>
              <a:t>可见他的参数是一个</a:t>
            </a:r>
            <a:r>
              <a:rPr lang="en-US" altLang="zh-CN"/>
              <a:t> Pig </a:t>
            </a:r>
            <a:r>
              <a:rPr lang="zh-CN" altLang="en-US"/>
              <a:t>类型，他的功能就是拷贝</a:t>
            </a:r>
            <a:r>
              <a:rPr lang="en-US" altLang="zh-CN"/>
              <a:t> Pig </a:t>
            </a:r>
            <a:r>
              <a:rPr lang="zh-CN" altLang="en-US"/>
              <a:t>对象，故称为</a:t>
            </a:r>
            <a:r>
              <a:rPr lang="zh-CN" altLang="en-US" b="1"/>
              <a:t>拷贝构造函数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调用方式如下：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拷贝构造函数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用户自定义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除了编译器可以自动生成拷贝构造函数外，如果有需要，用户也可以自定义拷贝构造函数。</a:t>
            </a:r>
            <a:endParaRPr lang="zh-CN"/>
          </a:p>
          <a:p>
            <a:r>
              <a:rPr lang="zh-CN" altLang="en-US"/>
              <a:t>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不想要编译器自动生成拷贝构造函数怎么办：</a:t>
            </a:r>
            <a:r>
              <a:rPr lang="en-US" altLang="zh-CN"/>
              <a:t>delete </a:t>
            </a:r>
            <a:r>
              <a:rPr lang="zh-CN" altLang="en-US"/>
              <a:t>的作用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恭喜：你已经基本学废构造函数啦！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  <a:endParaRPr lang="zh-CN" altLang="en-US" sz="3600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真的就这么简单吗？</a:t>
            </a:r>
            <a:endParaRPr 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其实，对于任何一个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类，这几个构造函数和成员函数是特殊的：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小技巧：如果有移动赋值函数，可以删除拷贝赋值函数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其实：如果你的类已经实现了移动赋值函数，那么为了省力你可以</a:t>
            </a:r>
            <a:r>
              <a:rPr lang="zh-CN" altLang="en-US" b="1"/>
              <a:t>删除拷贝赋值函数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这样当用户调用：</a:t>
            </a:r>
            <a:endParaRPr lang="zh-CN" altLang="en-US"/>
          </a:p>
          <a:p>
            <a:r>
              <a:rPr lang="en-US" altLang="zh-CN"/>
              <a:t>v2 = v1;</a:t>
            </a:r>
            <a:endParaRPr lang="en-US" altLang="zh-CN"/>
          </a:p>
          <a:p>
            <a:r>
              <a:rPr lang="zh-CN" altLang="en-US"/>
              <a:t>时，因为拷贝赋值被删除，编译器会尝试：</a:t>
            </a:r>
            <a:endParaRPr lang="zh-CN" altLang="en-US"/>
          </a:p>
          <a:p>
            <a:r>
              <a:rPr lang="en-US" altLang="zh-CN"/>
              <a:t>v2 = List(v1)</a:t>
            </a:r>
            <a:endParaRPr lang="en-US" altLang="zh-CN"/>
          </a:p>
          <a:p>
            <a:r>
              <a:rPr lang="zh-CN" altLang="en-US"/>
              <a:t>从而先调用拷贝构造函数，然后因为</a:t>
            </a:r>
            <a:r>
              <a:rPr lang="en-US" altLang="zh-CN"/>
              <a:t> List(v1) </a:t>
            </a:r>
            <a:r>
              <a:rPr lang="zh-CN" altLang="en-US"/>
              <a:t>相当于</a:t>
            </a:r>
            <a:r>
              <a:rPr lang="zh-CN" altLang="en-US" b="1"/>
              <a:t>就地构造</a:t>
            </a:r>
            <a:r>
              <a:rPr lang="zh-CN" altLang="en-US"/>
              <a:t>的对象，从而变成了移动语义，从而进一步调用移动赋值函数。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接下来你会发现，在智能指针的管理下，某些类型的对象并不是总是需要用到拷贝和移动。</a:t>
            </a:r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不可变</a:t>
            </a:r>
            <a:r>
              <a:rPr lang="en-US" altLang="zh-CN"/>
              <a:t>/</a:t>
            </a:r>
            <a:r>
              <a:rPr lang="zh-CN" altLang="en-US"/>
              <a:t>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（试图升华文章中心主旨）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  <a:endParaRPr lang="zh-CN" altLang="en-US" sz="1600" strike="sngStrike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回家作业！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请看：https://github.com/parallel101/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请善用搜索引擎，这是作业的一部分（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presents </a:t>
            </a:r>
            <a:r>
              <a:rPr lang="zh-CN" altLang="en-US"/>
              <a:t>彭于斌（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776720" y="336550"/>
            <a:ext cx="5075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往期录播：https://www.bilibili.com/video/BV1fa411r7zp</a:t>
            </a:r>
            <a:endParaRPr lang="zh-CN" altLang="en-US">
              <a:latin typeface="Adobe New Century Schoolbook" charset="0"/>
              <a:cs typeface="Adobe New Century Schoolbook" charset="0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和代码：https://github.com/parallel101/course</a:t>
            </a:r>
            <a:endParaRPr lang="en-US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12534</Words>
  <Application>WPS Presentation</Application>
  <PresentationFormat>宽屏</PresentationFormat>
  <Paragraphs>615</Paragraphs>
  <Slides>89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4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PowerPoint 演示文稿</vt:lpstr>
      <vt:lpstr>编译器默认生成的构造函数：拷贝构造函数</vt:lpstr>
      <vt:lpstr>编译器默认生成的构造函数：拷贝构造函数</vt:lpstr>
      <vt:lpstr>PowerPoint 演示文稿</vt:lpstr>
      <vt:lpstr>恭喜：你已经基本学废构造函数啦！</vt:lpstr>
      <vt:lpstr>编写我们自己的 vector 类！</vt:lpstr>
      <vt:lpstr>构造函数全家桶：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1119</cp:revision>
  <dcterms:created xsi:type="dcterms:W3CDTF">2021-12-16T08:45:29Z</dcterms:created>
  <dcterms:modified xsi:type="dcterms:W3CDTF">2021-12-16T08:45:29Z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